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70" r:id="rId10"/>
    <p:sldId id="272" r:id="rId11"/>
    <p:sldId id="263" r:id="rId12"/>
    <p:sldId id="264" r:id="rId13"/>
    <p:sldId id="265" r:id="rId14"/>
    <p:sldId id="266" r:id="rId15"/>
    <p:sldId id="267" r:id="rId16"/>
    <p:sldId id="271" r:id="rId17"/>
    <p:sldId id="273" r:id="rId18"/>
    <p:sldId id="268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47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58333" indent="-423333" algn="ctr">
              <a:spcBef>
                <a:spcPts val="0"/>
              </a:spcBef>
              <a:defRPr sz="3200" i="1"/>
            </a:lvl2pPr>
            <a:lvl3pPr marL="1693333" indent="-423333" algn="ctr">
              <a:spcBef>
                <a:spcPts val="0"/>
              </a:spcBef>
              <a:defRPr sz="3200" i="1"/>
            </a:lvl3pPr>
            <a:lvl4pPr marL="2328333" indent="-423333" algn="ctr">
              <a:spcBef>
                <a:spcPts val="0"/>
              </a:spcBef>
              <a:defRPr sz="3200" i="1"/>
            </a:lvl4pPr>
            <a:lvl5pPr marL="2963333" indent="-423333" algn="ctr">
              <a:spcBef>
                <a:spcPts val="0"/>
              </a:spcBef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iver flowing through a tropical forest"/>
          <p:cNvSpPr>
            <a:spLocks noGrp="1"/>
          </p:cNvSpPr>
          <p:nvPr>
            <p:ph type="pic" idx="21"/>
          </p:nvPr>
        </p:nvSpPr>
        <p:spPr>
          <a:xfrm>
            <a:off x="0" y="-2290235"/>
            <a:ext cx="24384000" cy="18296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ver flowing through a tropical forest"/>
          <p:cNvSpPr>
            <a:spLocks noGrp="1"/>
          </p:cNvSpPr>
          <p:nvPr>
            <p:ph type="pic" idx="21"/>
          </p:nvPr>
        </p:nvSpPr>
        <p:spPr>
          <a:xfrm>
            <a:off x="3125967" y="-1762100"/>
            <a:ext cx="18135603" cy="13607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n orange flower surrounded by large tropical leaves"/>
          <p:cNvSpPr>
            <a:spLocks noGrp="1"/>
          </p:cNvSpPr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red-eyed tree frog perched on a leaf"/>
          <p:cNvSpPr>
            <a:spLocks noGrp="1"/>
          </p:cNvSpPr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n orange flower surrounded by large tropical leaves"/>
          <p:cNvSpPr>
            <a:spLocks noGrp="1"/>
          </p:cNvSpPr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Close-up of a red-eyed tree frog perched on a leaf"/>
          <p:cNvSpPr>
            <a:spLocks noGrp="1"/>
          </p:cNvSpPr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River flowing through a tropical forest"/>
          <p:cNvSpPr>
            <a:spLocks noGrp="1"/>
          </p:cNvSpPr>
          <p:nvPr>
            <p:ph type="pic" idx="23"/>
          </p:nvPr>
        </p:nvSpPr>
        <p:spPr>
          <a:xfrm>
            <a:off x="651236" y="952500"/>
            <a:ext cx="15283728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ntiment Analy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Sentiment Analysis </a:t>
            </a:r>
          </a:p>
        </p:txBody>
      </p:sp>
      <p:sp>
        <p:nvSpPr>
          <p:cNvPr id="120" name="Ai Infrastructure &amp; Arch.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59459">
              <a:defRPr sz="4900"/>
            </a:pPr>
            <a:r>
              <a:t>Ai Infrastructure &amp; Arch.</a:t>
            </a:r>
          </a:p>
          <a:p>
            <a:pPr defTabSz="759459">
              <a:defRPr sz="4900"/>
            </a:pPr>
            <a:r>
              <a:t>Ciao Gasparine</a:t>
            </a:r>
          </a:p>
        </p:txBody>
      </p:sp>
      <p:sp>
        <p:nvSpPr>
          <p:cNvPr id="121" name="By- Aman Joshi &amp; Akshit Bajaria"/>
          <p:cNvSpPr txBox="1"/>
          <p:nvPr/>
        </p:nvSpPr>
        <p:spPr>
          <a:xfrm>
            <a:off x="1778000" y="11134566"/>
            <a:ext cx="20828000" cy="158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By- Aman Joshi &amp; Akshit Bajaria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shot 2023-07-28 at 8.28.11 PM.pn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" b="8372"/>
          <a:stretch/>
        </p:blipFill>
        <p:spPr>
          <a:xfrm>
            <a:off x="3124200" y="673100"/>
            <a:ext cx="18135600" cy="8737600"/>
          </a:xfrm>
          <a:prstGeom prst="rect">
            <a:avLst/>
          </a:prstGeom>
        </p:spPr>
      </p:pic>
      <p:sp>
        <p:nvSpPr>
          <p:cNvPr id="144" name="Here are most common words from the tweets from the CSV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4025">
              <a:defRPr sz="6100"/>
            </a:lvl1pPr>
          </a:lstStyle>
          <a:p>
            <a:r>
              <a:rPr lang="en-IN" dirty="0"/>
              <a:t>Here are the snapshot of our .</a:t>
            </a:r>
            <a:r>
              <a:rPr lang="en-IN" dirty="0" err="1"/>
              <a:t>ipynb</a:t>
            </a:r>
            <a:r>
              <a:rPr lang="en-IN" dirty="0"/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7856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shot 2023-07-28 at 8.28.11 PM.png" descr="Screenshot 2023-07-28 at 8.28.11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5306" b="5306"/>
          <a:stretch>
            <a:fillRect/>
          </a:stretch>
        </p:blipFill>
        <p:spPr>
          <a:xfrm>
            <a:off x="3124200" y="673100"/>
            <a:ext cx="18135600" cy="8737600"/>
          </a:xfrm>
          <a:prstGeom prst="rect">
            <a:avLst/>
          </a:prstGeom>
        </p:spPr>
      </p:pic>
      <p:sp>
        <p:nvSpPr>
          <p:cNvPr id="144" name="Here are most common words from the tweets from the CSV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4025">
              <a:defRPr sz="6100"/>
            </a:lvl1pPr>
          </a:lstStyle>
          <a:p>
            <a:r>
              <a:t>Here are most common words from the tweets from the CSV file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lose-up of an orange flower surrounded by large tropical leaves" descr="Close-up of an orange flower surrounded by large tropical leaves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496" r="12496"/>
          <a:stretch>
            <a:fillRect/>
          </a:stretch>
        </p:blipFill>
        <p:spPr>
          <a:xfrm>
            <a:off x="15956624" y="8079235"/>
            <a:ext cx="7404102" cy="5549902"/>
          </a:xfrm>
          <a:prstGeom prst="rect">
            <a:avLst/>
          </a:prstGeom>
        </p:spPr>
      </p:pic>
      <p:pic>
        <p:nvPicPr>
          <p:cNvPr id="147" name="Close-up of a red-eyed tree frog perched on a leaf" descr="Close-up of a red-eyed tree frog perched on a leaf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2496" r="12496"/>
          <a:stretch>
            <a:fillRect/>
          </a:stretch>
        </p:blipFill>
        <p:spPr>
          <a:xfrm>
            <a:off x="15956624" y="2529333"/>
            <a:ext cx="7404102" cy="5549902"/>
          </a:xfrm>
          <a:prstGeom prst="rect">
            <a:avLst/>
          </a:prstGeom>
        </p:spPr>
      </p:pic>
      <p:pic>
        <p:nvPicPr>
          <p:cNvPr id="148" name="River flowing through a tropical forest" descr="River flowing through a tropical forest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 l="4453" r="26062" b="6198"/>
          <a:stretch>
            <a:fillRect/>
          </a:stretch>
        </p:blipFill>
        <p:spPr>
          <a:xfrm>
            <a:off x="1023274" y="2700637"/>
            <a:ext cx="14173203" cy="10757197"/>
          </a:xfrm>
          <a:prstGeom prst="rect">
            <a:avLst/>
          </a:prstGeom>
        </p:spPr>
      </p:pic>
      <p:sp>
        <p:nvSpPr>
          <p:cNvPr id="149" name="Power BI Visualizations"/>
          <p:cNvSpPr txBox="1"/>
          <p:nvPr/>
        </p:nvSpPr>
        <p:spPr>
          <a:xfrm>
            <a:off x="5069858" y="-158582"/>
            <a:ext cx="14244284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rPr dirty="0"/>
              <a:t>Power BI</a:t>
            </a:r>
            <a:r>
              <a:rPr lang="en-US" dirty="0"/>
              <a:t> Data Access </a:t>
            </a:r>
          </a:p>
          <a:p>
            <a:r>
              <a:rPr lang="en-US" dirty="0"/>
              <a:t>through SQL server database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lose-up of an orange flower surrounded by large tropical leaves" descr="Close-up of an orange flower surrounded by large tropical leaves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496" r="12496"/>
          <a:stretch>
            <a:fillRect/>
          </a:stretch>
        </p:blipFill>
        <p:spPr>
          <a:xfrm>
            <a:off x="15767048" y="7842267"/>
            <a:ext cx="7404102" cy="5549902"/>
          </a:xfrm>
          <a:prstGeom prst="rect">
            <a:avLst/>
          </a:prstGeom>
        </p:spPr>
      </p:pic>
      <p:pic>
        <p:nvPicPr>
          <p:cNvPr id="152" name="Close-up of a red-eyed tree frog perched on a leaf" descr="Close-up of a red-eyed tree frog perched on a leaf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r="27140" b="4696"/>
          <a:stretch>
            <a:fillRect/>
          </a:stretch>
        </p:blipFill>
        <p:spPr>
          <a:xfrm>
            <a:off x="15978950" y="2184732"/>
            <a:ext cx="7192200" cy="5289237"/>
          </a:xfrm>
          <a:prstGeom prst="rect">
            <a:avLst/>
          </a:prstGeom>
        </p:spPr>
      </p:pic>
      <p:pic>
        <p:nvPicPr>
          <p:cNvPr id="153" name="River flowing through a tropical forest" descr="River flowing through a tropical forest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 l="15256" r="15256"/>
          <a:stretch>
            <a:fillRect/>
          </a:stretch>
        </p:blipFill>
        <p:spPr>
          <a:xfrm>
            <a:off x="1212849" y="1924068"/>
            <a:ext cx="14173203" cy="11468101"/>
          </a:xfrm>
          <a:prstGeom prst="rect">
            <a:avLst/>
          </a:prstGeom>
        </p:spPr>
      </p:pic>
      <p:sp>
        <p:nvSpPr>
          <p:cNvPr id="154" name="Power BI Visualizations"/>
          <p:cNvSpPr txBox="1"/>
          <p:nvPr/>
        </p:nvSpPr>
        <p:spPr>
          <a:xfrm>
            <a:off x="6377863" y="179682"/>
            <a:ext cx="11628273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Power BI Visualizations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lose-up of an orange flower surrounded by large tropical leaves" descr="Close-up of an orange flower surrounded by large tropical leaves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33" r="23059" b="4269"/>
          <a:stretch>
            <a:fillRect/>
          </a:stretch>
        </p:blipFill>
        <p:spPr>
          <a:xfrm>
            <a:off x="15767048" y="7747481"/>
            <a:ext cx="7404102" cy="5312934"/>
          </a:xfrm>
          <a:prstGeom prst="rect">
            <a:avLst/>
          </a:prstGeom>
        </p:spPr>
      </p:pic>
      <p:pic>
        <p:nvPicPr>
          <p:cNvPr id="157" name="Close-up of a red-eyed tree frog perched on a leaf" descr="Close-up of a red-eyed tree frog perched on a leaf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5055" r="19938" b="5550"/>
          <a:stretch>
            <a:fillRect/>
          </a:stretch>
        </p:blipFill>
        <p:spPr>
          <a:xfrm>
            <a:off x="15767049" y="1900371"/>
            <a:ext cx="7404103" cy="5241843"/>
          </a:xfrm>
          <a:prstGeom prst="rect">
            <a:avLst/>
          </a:prstGeom>
        </p:spPr>
      </p:pic>
      <p:pic>
        <p:nvPicPr>
          <p:cNvPr id="158" name="River flowing through a tropical forest" descr="River flowing through a tropical forest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 l="18162" r="12353" b="4132"/>
          <a:stretch>
            <a:fillRect/>
          </a:stretch>
        </p:blipFill>
        <p:spPr>
          <a:xfrm>
            <a:off x="1212848" y="2066248"/>
            <a:ext cx="14173203" cy="10994167"/>
          </a:xfrm>
          <a:prstGeom prst="rect">
            <a:avLst/>
          </a:prstGeom>
        </p:spPr>
      </p:pic>
      <p:sp>
        <p:nvSpPr>
          <p:cNvPr id="159" name="Power BI Visualizations"/>
          <p:cNvSpPr txBox="1"/>
          <p:nvPr/>
        </p:nvSpPr>
        <p:spPr>
          <a:xfrm>
            <a:off x="6377863" y="179682"/>
            <a:ext cx="11628273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Power BI Visualizations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lose-up of a red-eyed tree frog perched on a leaf" descr="Close-up of a red-eyed tree frog perched on a leaf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r="26180"/>
          <a:stretch>
            <a:fillRect/>
          </a:stretch>
        </p:blipFill>
        <p:spPr>
          <a:xfrm>
            <a:off x="15840704" y="1805583"/>
            <a:ext cx="7286989" cy="5549903"/>
          </a:xfrm>
          <a:prstGeom prst="rect">
            <a:avLst/>
          </a:prstGeom>
        </p:spPr>
      </p:pic>
      <p:pic>
        <p:nvPicPr>
          <p:cNvPr id="162" name="River flowing through a tropical forest" descr="River flowing through a tropical forest"/>
          <p:cNvPicPr>
            <a:picLocks noGrp="1" noChangeAspect="1"/>
          </p:cNvPicPr>
          <p:nvPr>
            <p:ph type="pic" idx="23"/>
          </p:nvPr>
        </p:nvPicPr>
        <p:blipFill>
          <a:blip r:embed="rId3"/>
          <a:srcRect r="30941"/>
          <a:stretch>
            <a:fillRect/>
          </a:stretch>
        </p:blipFill>
        <p:spPr>
          <a:xfrm>
            <a:off x="1256215" y="1805583"/>
            <a:ext cx="14086377" cy="11468102"/>
          </a:xfrm>
          <a:prstGeom prst="rect">
            <a:avLst/>
          </a:prstGeom>
        </p:spPr>
      </p:pic>
      <p:sp>
        <p:nvSpPr>
          <p:cNvPr id="163" name="Power BI Visualizations"/>
          <p:cNvSpPr txBox="1"/>
          <p:nvPr/>
        </p:nvSpPr>
        <p:spPr>
          <a:xfrm>
            <a:off x="6377863" y="179682"/>
            <a:ext cx="11628273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Power BI Visualizations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C5C9BF-E1C0-C14C-E75F-D7BF29C8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0" y="1409700"/>
            <a:ext cx="12601887" cy="110871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96175-234A-0DA7-9660-406093A4321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478000" y="10210800"/>
            <a:ext cx="9271000" cy="2819400"/>
          </a:xfrm>
        </p:spPr>
        <p:txBody>
          <a:bodyPr/>
          <a:lstStyle/>
          <a:p>
            <a:r>
              <a:rPr lang="en-US" dirty="0"/>
              <a:t>Architecture 3 &amp; 4 : Data Processing &amp; </a:t>
            </a:r>
            <a:r>
              <a:rPr lang="en-US" dirty="0" err="1"/>
              <a:t>Visulization</a:t>
            </a:r>
            <a:r>
              <a:rPr lang="en-US" dirty="0"/>
              <a:t> Complete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3261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7BEAD-4B4F-ABA6-A816-386CF01C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140200"/>
            <a:ext cx="23114000" cy="2006600"/>
          </a:xfrm>
        </p:spPr>
        <p:txBody>
          <a:bodyPr/>
          <a:lstStyle/>
          <a:p>
            <a:r>
              <a:rPr lang="en-IN" dirty="0" err="1"/>
              <a:t>Github</a:t>
            </a:r>
            <a:r>
              <a:rPr lang="en-IN" dirty="0"/>
              <a:t>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3BAA8-BE00-E2BF-A7BD-E0B3F9F0A86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70000" y="6775451"/>
            <a:ext cx="23114000" cy="1587500"/>
          </a:xfrm>
        </p:spPr>
        <p:txBody>
          <a:bodyPr/>
          <a:lstStyle/>
          <a:p>
            <a:r>
              <a:rPr lang="en-IN" dirty="0"/>
              <a:t>https://github.com/BAkshit22/Assignment-4---Sentimental-Analysis</a:t>
            </a:r>
          </a:p>
        </p:txBody>
      </p:sp>
    </p:spTree>
    <p:extLst>
      <p:ext uri="{BB962C8B-B14F-4D97-AF65-F5344CB8AC3E}">
        <p14:creationId xmlns:p14="http://schemas.microsoft.com/office/powerpoint/2010/main" val="26678286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– Aman Joshi &amp; Akshit Bajaria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/>
          <a:lstStyle>
            <a:lvl1pPr defTabSz="817244">
              <a:defRPr sz="3168"/>
            </a:lvl1pPr>
          </a:lstStyle>
          <a:p>
            <a:r>
              <a:t>– Aman Joshi &amp; Akshit Bajaria</a:t>
            </a:r>
          </a:p>
        </p:txBody>
      </p:sp>
      <p:sp>
        <p:nvSpPr>
          <p:cNvPr id="166" name="“Thank You.”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“Thank You.”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3-07-28 at 7.36.08 PM.png" descr="Screenshot 2023-07-28 at 7.36.08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208" b="1208"/>
          <a:stretch>
            <a:fillRect/>
          </a:stretch>
        </p:blipFill>
        <p:spPr>
          <a:xfrm>
            <a:off x="3125967" y="673099"/>
            <a:ext cx="18135603" cy="8737602"/>
          </a:xfrm>
          <a:prstGeom prst="rect">
            <a:avLst/>
          </a:prstGeom>
        </p:spPr>
      </p:pic>
      <p:sp>
        <p:nvSpPr>
          <p:cNvPr id="124" name="Twitter Sentimen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Twitter Sentiment Analysis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shot 2023-07-27 at 10.06.26 PM.png" descr="Screenshot 2023-07-27 at 10.06.26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058084" y="673100"/>
            <a:ext cx="12271369" cy="8737600"/>
          </a:xfrm>
          <a:prstGeom prst="rect">
            <a:avLst/>
          </a:prstGeom>
        </p:spPr>
      </p:pic>
      <p:sp>
        <p:nvSpPr>
          <p:cNvPr id="128" name="Used Azure Data factory to push the Data from Azure Blob Storage to Azure SQL Sto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4025">
              <a:defRPr sz="6100"/>
            </a:lvl1pPr>
          </a:lstStyle>
          <a:p>
            <a:r>
              <a:t>Used Azure Data factory to push the Data from Azure Blob Storage to Azure SQL Storage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shot 2023-07-27 at 10.07.29 PM.png" descr="Screenshot 2023-07-27 at 10.07.29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056315" y="673100"/>
            <a:ext cx="12271370" cy="8737600"/>
          </a:xfrm>
          <a:prstGeom prst="rect">
            <a:avLst/>
          </a:prstGeom>
        </p:spPr>
      </p:pic>
      <p:sp>
        <p:nvSpPr>
          <p:cNvPr id="131" name="Adding CSV to blob sto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CSV to blob storage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FB860D-A701-CFD6-30C2-FC0696F95A4C}"/>
              </a:ext>
            </a:extLst>
          </p:cNvPr>
          <p:cNvPicPr>
            <a:picLocks noGrp="1"/>
          </p:cNvPicPr>
          <p:nvPr>
            <p:ph type="pic" idx="21"/>
          </p:nvPr>
        </p:nvPicPr>
        <p:blipFill>
          <a:blip r:embed="rId2"/>
          <a:stretch/>
        </p:blipFill>
        <p:spPr>
          <a:xfrm>
            <a:off x="952498" y="825500"/>
            <a:ext cx="8039102" cy="12204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CCB-F2E1-BDD2-40F1-725CE3BBD0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478000" y="11442700"/>
            <a:ext cx="9271000" cy="1587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Architecture 1 : Data Collection Complete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80145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shot 2023-07-27 at 10.19.18 PM.png" descr="Screenshot 2023-07-27 at 10.19.18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6167" b="16167"/>
          <a:stretch>
            <a:fillRect/>
          </a:stretch>
        </p:blipFill>
        <p:spPr>
          <a:xfrm>
            <a:off x="3125967" y="673099"/>
            <a:ext cx="18135603" cy="8737602"/>
          </a:xfrm>
          <a:prstGeom prst="rect">
            <a:avLst/>
          </a:prstGeom>
        </p:spPr>
      </p:pic>
      <p:sp>
        <p:nvSpPr>
          <p:cNvPr id="134" name="Deployed the CSV successfully from Azure Blob storage to Azure SQL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4025">
              <a:defRPr sz="6100"/>
            </a:lvl1pPr>
          </a:lstStyle>
          <a:p>
            <a:r>
              <a:t>Deployed the CSV successfully from Azure Blob storage to Azure SQL Database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shot 2023-07-27 at 10.25.41 PM.png" descr="Screenshot 2023-07-27 at 10.25.41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6167" b="16167"/>
          <a:stretch>
            <a:fillRect/>
          </a:stretch>
        </p:blipFill>
        <p:spPr>
          <a:xfrm>
            <a:off x="3125967" y="673099"/>
            <a:ext cx="18135603" cy="8737602"/>
          </a:xfrm>
          <a:prstGeom prst="rect">
            <a:avLst/>
          </a:prstGeom>
        </p:spPr>
      </p:pic>
      <p:sp>
        <p:nvSpPr>
          <p:cNvPr id="137" name="Tried running the queries on Azure ML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3888">
              <a:defRPr sz="8700"/>
            </a:lvl1pPr>
          </a:lstStyle>
          <a:p>
            <a:r>
              <a:t>Tried running the queries on Azure ML Portal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shot 2023-07-27 at 10.28.07 PM.png" descr="Screenshot 2023-07-27 at 10.28.07 PM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056315" y="673100"/>
            <a:ext cx="12271370" cy="8737600"/>
          </a:xfrm>
          <a:prstGeom prst="rect">
            <a:avLst/>
          </a:prstGeom>
        </p:spPr>
      </p:pic>
      <p:sp>
        <p:nvSpPr>
          <p:cNvPr id="140" name="Even ran the blob from Azure Data Stu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0"/>
            </a:lvl1pPr>
          </a:lstStyle>
          <a:p>
            <a:r>
              <a:t>Even ran the blob from Azure Data Studio</a:t>
            </a:r>
          </a:p>
        </p:txBody>
      </p:sp>
      <p:sp>
        <p:nvSpPr>
          <p:cNvPr id="141" name="(Successfully completed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(Successfully completed)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C5C9BF-E1C0-C14C-E75F-D7BF29C8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85800"/>
            <a:ext cx="12601887" cy="12268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96175-234A-0DA7-9660-406093A4321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478000" y="10210800"/>
            <a:ext cx="9271000" cy="2819400"/>
          </a:xfrm>
        </p:spPr>
        <p:txBody>
          <a:bodyPr/>
          <a:lstStyle/>
          <a:p>
            <a:r>
              <a:rPr lang="en-US" dirty="0"/>
              <a:t>Architecture 2 : Data Ingestion Complete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7275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154</Words>
  <Application>Microsoft Office PowerPoint</Application>
  <PresentationFormat>Custom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Helvetica Neue</vt:lpstr>
      <vt:lpstr>Helvetica Neue Light</vt:lpstr>
      <vt:lpstr>Helvetica Neue Medium</vt:lpstr>
      <vt:lpstr>Black</vt:lpstr>
      <vt:lpstr>Sentiment Analysis </vt:lpstr>
      <vt:lpstr>Twitter Sentiment Analysis</vt:lpstr>
      <vt:lpstr>Used Azure Data factory to push the Data from Azure Blob Storage to Azure SQL Storage</vt:lpstr>
      <vt:lpstr>Adding CSV to blob storage</vt:lpstr>
      <vt:lpstr>PowerPoint Presentation</vt:lpstr>
      <vt:lpstr>Deployed the CSV successfully from Azure Blob storage to Azure SQL Database</vt:lpstr>
      <vt:lpstr>Tried running the queries on Azure ML Portal</vt:lpstr>
      <vt:lpstr>Even ran the blob from Azure Data Studio</vt:lpstr>
      <vt:lpstr>PowerPoint Presentation</vt:lpstr>
      <vt:lpstr>Here are the snapshot of our .ipynb file</vt:lpstr>
      <vt:lpstr>Here are most common words from the tweets from the CSV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</dc:title>
  <cp:lastModifiedBy>Akshit Dipesh Bajaria</cp:lastModifiedBy>
  <cp:revision>4</cp:revision>
  <dcterms:modified xsi:type="dcterms:W3CDTF">2023-07-29T03:38:12Z</dcterms:modified>
</cp:coreProperties>
</file>